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B7FD84-DF45-482F-8FD0-01AA9D6FCA5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8532BBD-D839-48BC-AC86-CEFE987205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Обновленный ФГОС </a:t>
            </a:r>
            <a:r>
              <a:rPr lang="ru-RU" dirty="0" smtClean="0"/>
              <a:t>среднего общего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63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Обновленный ФГОС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420688" algn="just">
              <a:buNone/>
            </a:pPr>
            <a:r>
              <a:rPr lang="ru-RU" dirty="0"/>
              <a:t>С </a:t>
            </a:r>
            <a:r>
              <a:rPr lang="ru-RU" b="1" dirty="0"/>
              <a:t>1 сентября 2023 </a:t>
            </a:r>
            <a:r>
              <a:rPr lang="ru-RU" dirty="0"/>
              <a:t>года </a:t>
            </a:r>
            <a:r>
              <a:rPr lang="ru-RU" dirty="0" smtClean="0"/>
              <a:t>10 и 11 классы перейдут </a:t>
            </a:r>
            <a:r>
              <a:rPr lang="ru-RU" dirty="0"/>
              <a:t> на обучение по обновленным ФГОС среднего общего образования (ФГОС СОО), утвержденным  приказом  </a:t>
            </a:r>
            <a:r>
              <a:rPr lang="ru-RU" dirty="0" err="1"/>
              <a:t>Минпросвещения</a:t>
            </a:r>
            <a:r>
              <a:rPr lang="ru-RU" dirty="0"/>
              <a:t> России от 12 августа 2022 года № 732.  </a:t>
            </a:r>
            <a:endParaRPr lang="ru-RU" dirty="0" smtClean="0"/>
          </a:p>
          <a:p>
            <a:pPr marL="109538" indent="420688" algn="just">
              <a:buNone/>
            </a:pPr>
            <a:r>
              <a:rPr lang="ru-RU" dirty="0" smtClean="0"/>
              <a:t>Обучающиеся </a:t>
            </a:r>
            <a:r>
              <a:rPr lang="ru-RU" dirty="0"/>
              <a:t>начальной и основной школы уже перешли на обновленные ФГОС </a:t>
            </a:r>
            <a:r>
              <a:rPr lang="ru-RU" dirty="0" smtClean="0"/>
              <a:t>НОО и ФГОС ООО с </a:t>
            </a:r>
            <a:r>
              <a:rPr lang="ru-RU" dirty="0"/>
              <a:t>1 сентября 2022 года.</a:t>
            </a:r>
          </a:p>
        </p:txBody>
      </p:sp>
    </p:spTree>
    <p:extLst>
      <p:ext uri="{BB962C8B-B14F-4D97-AF65-F5344CB8AC3E}">
        <p14:creationId xmlns:p14="http://schemas.microsoft.com/office/powerpoint/2010/main" val="5713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r>
              <a:rPr lang="ru-RU" dirty="0" smtClean="0"/>
              <a:t>Обновленный ФГОС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 lnSpcReduction="10000"/>
          </a:bodyPr>
          <a:lstStyle/>
          <a:p>
            <a:pPr marL="109538" indent="420688" algn="just">
              <a:buNone/>
            </a:pPr>
            <a:r>
              <a:rPr lang="ru-RU" dirty="0"/>
              <a:t>В </a:t>
            </a:r>
            <a:r>
              <a:rPr lang="ru-RU" b="1" dirty="0"/>
              <a:t>обновленных  ФГОС </a:t>
            </a:r>
            <a:r>
              <a:rPr lang="ru-RU" dirty="0"/>
              <a:t>среднего общего образования </a:t>
            </a:r>
            <a:r>
              <a:rPr lang="ru-RU" b="1" dirty="0"/>
              <a:t>конкретизированы</a:t>
            </a:r>
            <a:r>
              <a:rPr lang="ru-RU" dirty="0"/>
              <a:t> требования к предметным, </a:t>
            </a:r>
            <a:r>
              <a:rPr lang="ru-RU" dirty="0" err="1"/>
              <a:t>метапредметным</a:t>
            </a:r>
            <a:r>
              <a:rPr lang="ru-RU" dirty="0"/>
              <a:t> и личностным результатам реализации образовательных программ, учтены  перспективные направления научно-технологического развития России, приоритеты государственной политики, утвержденные концепции преподавания учебных предметов, а также универсальные кодификаторы проверяемых элементов содержания, которые распределены по классам, и требования к результатам освоения основных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26937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/>
              <a:t>Обновленный ФГОС СОО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3648"/>
          </a:xfrm>
        </p:spPr>
        <p:txBody>
          <a:bodyPr/>
          <a:lstStyle/>
          <a:p>
            <a:pPr algn="just"/>
            <a:r>
              <a:rPr lang="ru-RU" dirty="0"/>
              <a:t>ФГОС СОО на одного школьника за 2 года обучения предусматривается не менее 2170 — 2516 часов (не более 37 часов в неделю). Занятия </a:t>
            </a:r>
            <a:r>
              <a:rPr lang="ru-RU" dirty="0" smtClean="0"/>
              <a:t>будут </a:t>
            </a:r>
            <a:r>
              <a:rPr lang="ru-RU" dirty="0"/>
              <a:t>проводиться по </a:t>
            </a:r>
            <a:r>
              <a:rPr lang="ru-RU" dirty="0" smtClean="0"/>
              <a:t>5-ти дневной </a:t>
            </a:r>
            <a:r>
              <a:rPr lang="ru-RU" dirty="0"/>
              <a:t>недели.</a:t>
            </a:r>
          </a:p>
        </p:txBody>
      </p:sp>
    </p:spTree>
    <p:extLst>
      <p:ext uri="{BB962C8B-B14F-4D97-AF65-F5344CB8AC3E}">
        <p14:creationId xmlns:p14="http://schemas.microsoft.com/office/powerpoint/2010/main" val="28684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Какие предметы будут изучать школьники старших классов?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153648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b="1" dirty="0"/>
              <a:t>Учебный план</a:t>
            </a:r>
            <a:r>
              <a:rPr lang="ru-RU" sz="2400" dirty="0"/>
              <a:t> </a:t>
            </a:r>
            <a:r>
              <a:rPr lang="ru-RU" sz="2400" dirty="0" smtClean="0"/>
              <a:t>предусматривает</a:t>
            </a:r>
            <a:r>
              <a:rPr lang="ru-RU" sz="2400" dirty="0"/>
              <a:t> </a:t>
            </a:r>
            <a:r>
              <a:rPr lang="ru-RU" sz="2400" b="1" dirty="0"/>
              <a:t>обязательное изучение</a:t>
            </a:r>
            <a:r>
              <a:rPr lang="ru-RU" sz="2400" dirty="0"/>
              <a:t> следующих учебных предметов на базовом или углубленном уровне</a:t>
            </a:r>
            <a:r>
              <a:rPr lang="ru-RU" sz="2400" dirty="0" smtClean="0"/>
              <a:t>:</a:t>
            </a:r>
          </a:p>
          <a:p>
            <a:pPr marL="109728" indent="0" algn="just">
              <a:buNone/>
            </a:pPr>
            <a:r>
              <a:rPr lang="ru-RU" sz="2400" dirty="0" smtClean="0"/>
              <a:t>русский </a:t>
            </a:r>
            <a:r>
              <a:rPr lang="ru-RU" sz="2400" dirty="0"/>
              <a:t>язык, литература, </a:t>
            </a:r>
            <a:r>
              <a:rPr lang="ru-RU" sz="2400" dirty="0" smtClean="0"/>
              <a:t>иностранный </a:t>
            </a:r>
            <a:r>
              <a:rPr lang="ru-RU" sz="2400" dirty="0"/>
              <a:t>язык, </a:t>
            </a:r>
            <a:r>
              <a:rPr lang="ru-RU" sz="2400" dirty="0" smtClean="0"/>
              <a:t>математика</a:t>
            </a:r>
            <a:r>
              <a:rPr lang="ru-RU" sz="2400" dirty="0"/>
              <a:t>, информатика, история, география, обществознание, физика, химия, биология, физическая культура и основы безопасности жизнедеятельности. Не менее  двух учебных предметов учащиеся должны изучать на углубленном уровне в зависимости от выбранного профиля обучения</a:t>
            </a:r>
            <a:r>
              <a:rPr lang="ru-RU" sz="2400" dirty="0" smtClean="0"/>
              <a:t>.</a:t>
            </a:r>
          </a:p>
          <a:p>
            <a:pPr marL="109728" indent="0" algn="just">
              <a:buNone/>
            </a:pPr>
            <a:r>
              <a:rPr lang="ru-RU" sz="2400" dirty="0"/>
              <a:t>Обучающимися будут выполнять индивидуальные проекты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110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Какие предметы будут изучать школьники старших классов?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721600"/>
          </a:xfrm>
        </p:spPr>
        <p:txBody>
          <a:bodyPr>
            <a:noAutofit/>
          </a:bodyPr>
          <a:lstStyle/>
          <a:p>
            <a:pPr marL="109538" indent="420688" algn="just">
              <a:buNone/>
            </a:pPr>
            <a:r>
              <a:rPr lang="ru-RU" sz="2400" dirty="0"/>
              <a:t>В учебные планы могут быть включены </a:t>
            </a:r>
            <a:r>
              <a:rPr lang="ru-RU" sz="2400" b="1" dirty="0"/>
              <a:t>дополнительные </a:t>
            </a:r>
            <a:r>
              <a:rPr lang="ru-RU" sz="2400" dirty="0"/>
              <a:t>учебные предметы, курсы по выбору обучающихся, предлагаемые образовательной организацией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4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</TotalTime>
  <Words>82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Обновленный ФГОС среднего общего образования</vt:lpstr>
      <vt:lpstr>Обновленный ФГОС СОО</vt:lpstr>
      <vt:lpstr>Обновленный ФГОС СОО</vt:lpstr>
      <vt:lpstr>Обновленный ФГОС СОО</vt:lpstr>
      <vt:lpstr>Какие предметы будут изучать школьники старших классов?</vt:lpstr>
      <vt:lpstr>Какие предметы будут изучать школьники старших классов?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Обновленный ФГОС среднего общего образования</dc:title>
  <dc:creator>rmudc</dc:creator>
  <cp:lastModifiedBy>rmudc</cp:lastModifiedBy>
  <cp:revision>5</cp:revision>
  <dcterms:created xsi:type="dcterms:W3CDTF">2023-03-27T08:59:07Z</dcterms:created>
  <dcterms:modified xsi:type="dcterms:W3CDTF">2023-03-30T07:54:19Z</dcterms:modified>
</cp:coreProperties>
</file>